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5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8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2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0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7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55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353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65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38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2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7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6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32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7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1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3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6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7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2EC83B-CC9A-406A-BA43-3568A059F70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CDF5AF-7A4E-410C-981A-65C98AD65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25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360" y="162561"/>
            <a:ext cx="11582400" cy="6482080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 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«Подари ребёнку радость»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детям-сиротам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тп-11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" y="0"/>
            <a:ext cx="9875519" cy="6858000"/>
          </a:xfrm>
        </p:spPr>
      </p:pic>
    </p:spTree>
    <p:extLst>
      <p:ext uri="{BB962C8B-B14F-4D97-AF65-F5344CB8AC3E}">
        <p14:creationId xmlns:p14="http://schemas.microsoft.com/office/powerpoint/2010/main" val="92158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85233"/>
            <a:ext cx="10769600" cy="65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4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198880"/>
            <a:ext cx="10755948" cy="4795519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1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проекта приняли участие: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Краева Екатерина Алексеевна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2.Лабузова Виктория Андреевна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3.тихонова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4.клёсова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5.федоренко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станиславовна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3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141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идея данного проекта – оказание добровольной помощи в рамках проекта «Подари ребёнку радость».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0"/>
            <a:ext cx="6949440" cy="482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1605280"/>
            <a:ext cx="5242560" cy="44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49440" cy="6858000"/>
          </a:xfrm>
        </p:spPr>
        <p:txBody>
          <a:bodyPr>
            <a:normAutofit/>
          </a:bodyPr>
          <a:lstStyle/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выполняемые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проекта: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сбора помощи детям-сиротам (игрушки, вещи, книги).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Оказание помощи детям-сиротам в обучении.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0"/>
            <a:ext cx="524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240" y="0"/>
            <a:ext cx="5953760" cy="7091680"/>
          </a:xfrm>
        </p:spPr>
        <p:txBody>
          <a:bodyPr>
            <a:normAutofit/>
          </a:bodyPr>
          <a:lstStyle/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Вовлечение детей-сирот в общественную жизнь в игровой форме.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творческих навыков у детей-сирот.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праздника «Новый год»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6238240" cy="53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880"/>
            <a:ext cx="6624571" cy="4653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21" y="1198881"/>
            <a:ext cx="5872480" cy="46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0"/>
            <a:ext cx="6583680" cy="4616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4"/>
          <a:stretch/>
        </p:blipFill>
        <p:spPr>
          <a:xfrm>
            <a:off x="0" y="2844800"/>
            <a:ext cx="6482080" cy="4013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56083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«Вяземский социально-реабилитационный центр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«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Гармония»</a:t>
            </a:r>
          </a:p>
        </p:txBody>
      </p:sp>
    </p:spTree>
    <p:extLst>
      <p:ext uri="{BB962C8B-B14F-4D97-AF65-F5344CB8AC3E}">
        <p14:creationId xmlns:p14="http://schemas.microsoft.com/office/powerpoint/2010/main" val="39897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38033" cy="4226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60" y="2620359"/>
            <a:ext cx="6543040" cy="42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4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91" y="0"/>
            <a:ext cx="9743870" cy="64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7993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</TotalTime>
  <Words>57</Words>
  <Application>Microsoft Office PowerPoint</Application>
  <PresentationFormat>Широкоэкранный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Защита проекта  «Подари ребёнку радость» Помощь детям-сиротам  Группа тп-11 </vt:lpstr>
      <vt:lpstr>В реализации проекта приняли участие:  1. Краева Екатерина Алексеевна 2.Лабузова Виктория Андреевна 3.тихонова кристина александровна 4.клёсова наталья сергеевна 5.федоренко галина станиславовна  </vt:lpstr>
      <vt:lpstr>Центральная идея данного проекта – оказание добровольной помощи в рамках проекта «Подари ребёнку радость».</vt:lpstr>
      <vt:lpstr>виды деятельности, выполняемые в ходе реализации проекта:  1. Организация сбора помощи детям-сиротам (игрушки, вещи, книги).  2. Оказание помощи детям-сиротам в обучении.  </vt:lpstr>
      <vt:lpstr>3. Вовлечение детей-сирот в общественную жизнь в игровой форме.  4. Развитие творческих навыков у детей-сирот.  5. Проведение праздника «Новый год»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2019-01-10T17:42:05Z</dcterms:created>
  <dcterms:modified xsi:type="dcterms:W3CDTF">2019-01-10T18:29:07Z</dcterms:modified>
</cp:coreProperties>
</file>