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65" r:id="rId6"/>
    <p:sldId id="266" r:id="rId7"/>
    <p:sldId id="267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3BCE39-C1D1-4EC7-91E3-74AF61CB0283}" type="datetimeFigureOut">
              <a:rPr lang="ru-RU" smtClean="0"/>
              <a:t>20.12.2018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CF237E-7E67-47B8-BF9C-291AB7BE89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5904656" cy="122413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  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406640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Социальный проект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:</a:t>
            </a:r>
            <a:r>
              <a:rPr lang="ru-RU" sz="5400" dirty="0" smtClean="0">
                <a:solidFill>
                  <a:schemeClr val="tx1"/>
                </a:solidFill>
              </a:rPr>
              <a:t>      </a:t>
            </a:r>
            <a:endParaRPr lang="en-US" sz="5400" dirty="0" smtClean="0">
              <a:solidFill>
                <a:schemeClr val="tx1"/>
              </a:solidFill>
            </a:endParaRPr>
          </a:p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«Детские сердца»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58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686800" cy="223224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7697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" y="1119096"/>
            <a:ext cx="9169513" cy="1421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Руководитель проекта</a:t>
            </a:r>
          </a:p>
          <a:p>
            <a:pPr algn="ctr"/>
            <a:r>
              <a:rPr lang="ru-RU" sz="4000" dirty="0" smtClean="0"/>
              <a:t>Григорьев Павел Владимирович А-11</a:t>
            </a:r>
            <a:endParaRPr lang="ru-RU" sz="4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907704" y="2596965"/>
            <a:ext cx="919482" cy="15976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4273962"/>
            <a:ext cx="4185479" cy="1639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Участник</a:t>
            </a:r>
          </a:p>
          <a:p>
            <a:pPr algn="ctr"/>
            <a:r>
              <a:rPr lang="ru-RU" sz="2800" dirty="0" err="1" smtClean="0"/>
              <a:t>Аспангельдин</a:t>
            </a:r>
            <a:r>
              <a:rPr lang="ru-RU" sz="2800" dirty="0" smtClean="0"/>
              <a:t> Владислав Ростиславович М-11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17031" y="4221088"/>
            <a:ext cx="4139952" cy="1692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Участник</a:t>
            </a:r>
          </a:p>
          <a:p>
            <a:pPr algn="ctr"/>
            <a:r>
              <a:rPr lang="ru-RU" sz="2800" dirty="0" smtClean="0"/>
              <a:t>Амонов Владислав </a:t>
            </a:r>
            <a:r>
              <a:rPr lang="ru-RU" sz="2800" dirty="0"/>
              <a:t>Владимирович </a:t>
            </a:r>
            <a:r>
              <a:rPr lang="ru-RU" sz="2800" dirty="0" smtClean="0"/>
              <a:t>М-11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997511" y="2564904"/>
            <a:ext cx="1238785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71600" y="302455"/>
            <a:ext cx="7446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Участники проекта «детские сердца 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02321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1"/>
            <a:ext cx="8686800" cy="4536000"/>
          </a:xfrm>
        </p:spPr>
        <p:txBody>
          <a:bodyPr>
            <a:normAutofit/>
          </a:bodyPr>
          <a:lstStyle/>
          <a:p>
            <a:r>
              <a:rPr lang="ru-RU" sz="2400" dirty="0"/>
              <a:t>Данный проект актуален, потому </a:t>
            </a:r>
            <a:r>
              <a:rPr lang="ru-RU" sz="2400" dirty="0" smtClean="0"/>
              <a:t>что существуют дети, которые оказались в трудной жизненной ситуации</a:t>
            </a:r>
            <a:endParaRPr lang="ru-RU" i="1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61" y="2636912"/>
            <a:ext cx="595597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99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7200"/>
            <a:ext cx="8524056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проекта «Детские сердца»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02" y="2752146"/>
            <a:ext cx="6984776" cy="37517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1196752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Оказании </a:t>
            </a:r>
            <a:r>
              <a:rPr lang="ru-RU" sz="2400" dirty="0"/>
              <a:t>адресной социальной помощи </a:t>
            </a:r>
            <a:r>
              <a:rPr lang="ru-RU" sz="2400" dirty="0" smtClean="0"/>
              <a:t>детям оказавшимся в трудной жизненной </a:t>
            </a:r>
            <a:r>
              <a:rPr lang="ru-RU" sz="2400" dirty="0" smtClean="0"/>
              <a:t>ситуации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855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Собрать и проанализировать информацию о количестве детей оказавшихся в трудной жизненной ситуации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Выяснить</a:t>
            </a:r>
            <a:r>
              <a:rPr lang="en-US" dirty="0" smtClean="0"/>
              <a:t>,</a:t>
            </a:r>
            <a:r>
              <a:rPr lang="ru-RU" dirty="0" smtClean="0"/>
              <a:t>кто в городе занимается этой проблемой </a:t>
            </a:r>
            <a:r>
              <a:rPr lang="en-US" dirty="0" smtClean="0"/>
              <a:t>.</a:t>
            </a:r>
          </a:p>
          <a:p>
            <a:r>
              <a:rPr lang="ru-RU" dirty="0" smtClean="0"/>
              <a:t>Обратить внимание общества на данную проблему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186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они нуждаются в помощи?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ети не виноваты в том </a:t>
            </a:r>
            <a:r>
              <a:rPr lang="en-US" dirty="0" smtClean="0"/>
              <a:t>, </a:t>
            </a:r>
            <a:r>
              <a:rPr lang="ru-RU" dirty="0" smtClean="0"/>
              <a:t>что они попали в трудные жизненные ситуации</a:t>
            </a:r>
            <a:r>
              <a:rPr lang="en-US" dirty="0" smtClean="0"/>
              <a:t>.</a:t>
            </a:r>
            <a:r>
              <a:rPr lang="ru-RU" dirty="0" smtClean="0"/>
              <a:t>Именно поэтому они заслуживают сострадания по отношению к ним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1848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ПричинА</a:t>
            </a:r>
            <a:r>
              <a:rPr lang="ru-RU" dirty="0" smtClean="0"/>
              <a:t> помощи детям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Народ нашей страны всегда помогал малообеспеченным детям и мы не могли пропустить  это движение мимо нас, ведь каждый ребёнок должен быть счастливым в своей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301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Путь решения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686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Наша помощь будет заключаться в моральной и вещественной помощи детям попавшим в трудную жизненную ситуацию</a:t>
            </a:r>
            <a:r>
              <a:rPr lang="en-US" dirty="0" smtClean="0"/>
              <a:t>.</a:t>
            </a:r>
            <a:r>
              <a:rPr lang="ru-RU" dirty="0" smtClean="0"/>
              <a:t> Мы планируем   посещать семьи с целью приободрить детей </a:t>
            </a:r>
            <a:r>
              <a:rPr lang="en-US" dirty="0" smtClean="0"/>
              <a:t>,</a:t>
            </a:r>
            <a:r>
              <a:rPr lang="ru-RU" dirty="0" smtClean="0"/>
              <a:t>не только с помощью вещей </a:t>
            </a:r>
            <a:r>
              <a:rPr lang="en-US" dirty="0" smtClean="0"/>
              <a:t>,</a:t>
            </a:r>
            <a:r>
              <a:rPr lang="ru-RU" dirty="0" smtClean="0"/>
              <a:t>которые мы соберем</a:t>
            </a:r>
            <a:r>
              <a:rPr lang="en-US" dirty="0" smtClean="0"/>
              <a:t>,</a:t>
            </a:r>
            <a:r>
              <a:rPr lang="ru-RU" dirty="0" smtClean="0"/>
              <a:t> но и развлечь их немного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7545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Улучшение благосостояния детей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Улучшение </a:t>
            </a:r>
            <a:r>
              <a:rPr lang="ru-RU" dirty="0" smtClean="0"/>
              <a:t>здоровья детей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Добиться радости в жизни детей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2036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322</TotalTime>
  <Words>215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</vt:lpstr>
      <vt:lpstr>Презентация PowerPoint</vt:lpstr>
      <vt:lpstr>Актуальность ПРОЕКТА</vt:lpstr>
      <vt:lpstr>Цель проекта «Детские сердца»</vt:lpstr>
      <vt:lpstr>задачи</vt:lpstr>
      <vt:lpstr>Почему они нуждаются в помощи? </vt:lpstr>
      <vt:lpstr>ПричинА помощи детям</vt:lpstr>
      <vt:lpstr>Путь решения проблемы</vt:lpstr>
      <vt:lpstr>ПЛАНИРУЕМЫЕ РЕЗУЛЬТАТЫ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Благотворительность</dc:title>
  <dc:creator>Студент</dc:creator>
  <cp:lastModifiedBy>Евгения Ефимкина</cp:lastModifiedBy>
  <cp:revision>34</cp:revision>
  <dcterms:created xsi:type="dcterms:W3CDTF">2018-10-29T09:35:06Z</dcterms:created>
  <dcterms:modified xsi:type="dcterms:W3CDTF">2018-12-20T13:17:48Z</dcterms:modified>
</cp:coreProperties>
</file>