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1"/>
  </p:notesMasterIdLst>
  <p:sldIdLst>
    <p:sldId id="257" r:id="rId2"/>
    <p:sldId id="283" r:id="rId3"/>
    <p:sldId id="286" r:id="rId4"/>
    <p:sldId id="287" r:id="rId5"/>
    <p:sldId id="260" r:id="rId6"/>
    <p:sldId id="262" r:id="rId7"/>
    <p:sldId id="263" r:id="rId8"/>
    <p:sldId id="285" r:id="rId9"/>
    <p:sldId id="28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1BDE3"/>
    <a:srgbClr val="06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F3C646-47B2-4484-9FC9-2B9F3E25186C}" type="datetimeFigureOut">
              <a:rPr lang="ru-RU"/>
              <a:pPr>
                <a:defRPr/>
              </a:pPr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EE93B6-1663-49F8-99EB-EA0E96613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6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E93B6-1663-49F8-99EB-EA0E96613F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8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09B7A5-3405-4CBB-A482-966C34F8A4DA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E93B6-1663-49F8-99EB-EA0E96613F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8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7C767C-46B6-4909-975C-2E81909FA151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B4C0-8EFE-4BD3-BE51-652CD618D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4006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EBC0-B25C-4F51-96C8-11111C74D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87830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B3BA-53A0-4724-9A3E-412145A7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7309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2B53-FABD-4D50-ACA3-3FE1D206F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265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D273-41BF-4CB9-924F-337CBCA7C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581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BCC0-5D4F-445F-B2CA-B92F364AD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697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820E-3F67-4FA0-B56C-50EEA5209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6639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B40F-BFED-46BD-BEEE-1F1BA555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6263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0C9C-D4E8-46CD-871F-EDB61229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5561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0010-89FB-4AB2-A1E4-037DFE2C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8632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7910-49FB-47E1-A2C2-A3E34DF8C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1424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AE37-A374-48FF-BE94-221DF171A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47" y="1340768"/>
            <a:ext cx="8964612" cy="1873250"/>
          </a:xfrm>
        </p:spPr>
        <p:txBody>
          <a:bodyPr/>
          <a:lstStyle/>
          <a:p>
            <a:pPr marL="469900" indent="-469900" algn="ctr" eaLnBrk="1" hangingPunct="1"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Экспериментальная площадка в МБОУ «</a:t>
            </a:r>
            <a:r>
              <a:rPr lang="ru-RU" alt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Андрейковская</a:t>
            </a: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marL="469900" indent="-469900" algn="ctr" eaLnBrk="1" hangingPunct="1">
              <a:buFont typeface="Wingdings" pitchFamily="2" charset="2"/>
              <a:buNone/>
            </a:pP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практико-ориентированной деятельности старшеклассников</a:t>
            </a:r>
          </a:p>
          <a:p>
            <a:pPr marL="469900" indent="-469900" algn="ctr" eaLnBrk="1" hangingPunct="1"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«Я – предприниматель»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Администратор.BEST-OSJKNCL2PN.002\Documents\Япредприниматель\CIMG0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1290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:\Users\Администратор.BEST-OSJKNCL2PN.002\Documents\Япредприниматель\CIMG0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557338"/>
            <a:ext cx="4130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5925" y="5300663"/>
            <a:ext cx="7775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Занятия </a:t>
            </a:r>
            <a:r>
              <a:rPr lang="ru-RU" alt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проводит Михалёва </a:t>
            </a:r>
            <a:r>
              <a:rPr lang="ru-RU" alt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Н.А.- кандидат эк. наук, доцент, зав.кафедрой </a:t>
            </a:r>
            <a:r>
              <a:rPr lang="ru-RU" alt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«Экономика и менеджмент</a:t>
            </a:r>
            <a:r>
              <a:rPr lang="ru-RU" alt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МГУТУ им . К.Г. Разумовского</a:t>
            </a: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415925" y="333375"/>
            <a:ext cx="7208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Экспериментальная площадка МГУТУ</a:t>
            </a:r>
          </a:p>
          <a:p>
            <a:pPr algn="ctr" eaLnBrk="1" hangingPunct="1"/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практико – ориентированной деятельности</a:t>
            </a:r>
          </a:p>
          <a:p>
            <a:pPr algn="ctr" eaLnBrk="1" hangingPunct="1"/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старшеклассников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98538"/>
            <a:ext cx="648017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79388" y="322263"/>
            <a:ext cx="878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Деловая игра на занятии факультатива «Я – предприниматель»</a:t>
            </a: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179388" y="593407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Занятие ведет  Молотова О.В.- доцент кафедры «Менеджмент» МГУТУ им. К.Г. Разумовского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.BEST-OSJKNCL2PN.003\Documents\CIMG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701675"/>
            <a:ext cx="658495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над практико – ориентированными проектами</a:t>
            </a: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1279525" y="5732463"/>
            <a:ext cx="6584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Занятие проводит Степанова Л.П. – учитель математики, победитель ПНПО  «Образование» 2006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5465"/>
          <p:cNvPicPr/>
          <p:nvPr/>
        </p:nvPicPr>
        <p:blipFill>
          <a:blip r:embed="rId3"/>
          <a:srcRect l="11539" t="1490" r="6164" b="45866"/>
          <a:stretch>
            <a:fillRect/>
          </a:stretch>
        </p:blipFill>
        <p:spPr bwMode="auto">
          <a:xfrm rot="19234324">
            <a:off x="495115" y="1199815"/>
            <a:ext cx="340995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3779838" y="476250"/>
            <a:ext cx="5184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Инвестиционный </a:t>
            </a:r>
            <a:r>
              <a:rPr lang="ru-RU" alt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Открытие мини-типографии – самый прибыльный школьный бизнес»</a:t>
            </a:r>
          </a:p>
        </p:txBody>
      </p:sp>
      <p:pic>
        <p:nvPicPr>
          <p:cNvPr id="6152" name="Picture 8" descr="C:\Users\Администратор.BEST-OSJKNCL2PN.002\Documents\фото мероприятия 11 кл. 2012\SAM_6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5717" y="3494179"/>
            <a:ext cx="4129087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Администратор.BEST-OSJKNCL2PN.002\Documents\фото мероприятия 11 кл. 2012\SAM_63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3501008"/>
            <a:ext cx="41275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47813" y="260350"/>
            <a:ext cx="6048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Производство попкорна</a:t>
            </a:r>
          </a:p>
        </p:txBody>
      </p:sp>
      <p:pic>
        <p:nvPicPr>
          <p:cNvPr id="5" name="Picture 3" descr="G:\1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554413"/>
            <a:ext cx="3600450" cy="27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1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268413"/>
            <a:ext cx="3024187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1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268413"/>
            <a:ext cx="2951162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419475" y="1700213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FF0000"/>
                </a:solidFill>
              </a:rPr>
              <a:t>Пробная </a:t>
            </a:r>
          </a:p>
          <a:p>
            <a:pPr algn="ctr" eaLnBrk="1" hangingPunct="1"/>
            <a:r>
              <a:rPr lang="ru-RU" altLang="ru-RU" b="1" i="1">
                <a:solidFill>
                  <a:srgbClr val="FF0000"/>
                </a:solidFill>
              </a:rPr>
              <a:t>партия попкорна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IMG_1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3529013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052513"/>
            <a:ext cx="3455987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00FF"/>
                </a:solidFill>
              </a:rPr>
              <a:t>Проект </a:t>
            </a:r>
            <a:endParaRPr lang="en-US" altLang="ru-RU" sz="2800" b="1" i="1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2800" b="1" i="1">
                <a:solidFill>
                  <a:srgbClr val="0000FF"/>
                </a:solidFill>
              </a:rPr>
              <a:t>озеленения пришкольного участка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363"/>
            <a:ext cx="23907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.BEST-OSJKNCL2PN.002\Documents\Мои документы\клумба\DSC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5449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6021388"/>
            <a:ext cx="770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i="1"/>
              <a:t>Центральная клумба -  клумба выпускников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1440160"/>
            <a:ext cx="8280920" cy="328498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 descr="C:\Users\Администратор.BEST-OSJKNCL2PN.002\Documents\DSCF5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9608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Администратор.BEST-OSJKNCL2PN.002\Documents\IMG_8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862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042988" y="5084763"/>
            <a:ext cx="6697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0000FF"/>
                </a:solidFill>
              </a:rPr>
              <a:t>Победители областных бизнес </a:t>
            </a:r>
            <a:r>
              <a:rPr lang="ru-RU" altLang="ru-RU" b="1" i="1" dirty="0" smtClean="0">
                <a:solidFill>
                  <a:srgbClr val="0000FF"/>
                </a:solidFill>
              </a:rPr>
              <a:t>– дебатов «Поддержка малого и среднего бизнеса на Смоленщине»</a:t>
            </a:r>
            <a:endParaRPr lang="ru-RU" altLang="ru-RU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4762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i="1" dirty="0" smtClean="0">
                <a:solidFill>
                  <a:schemeClr val="accent2"/>
                </a:solidFill>
              </a:rPr>
              <a:t>Победители областной олимпиады по бизнесу и предпринимательству </a:t>
            </a:r>
            <a:endParaRPr lang="ru-RU" altLang="ru-RU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6" grpId="0"/>
    </p:bldLst>
  </p:timing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РОЗОВАЯ РАМКА</Template>
  <TotalTime>1115</TotalTime>
  <Words>149</Words>
  <Application>Microsoft Office PowerPoint</Application>
  <PresentationFormat>Экран (4:3)</PresentationFormat>
  <Paragraphs>26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РОЗОВАЯ 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Галина Кораблева</cp:lastModifiedBy>
  <cp:revision>56</cp:revision>
  <dcterms:created xsi:type="dcterms:W3CDTF">2012-02-04T17:02:16Z</dcterms:created>
  <dcterms:modified xsi:type="dcterms:W3CDTF">2016-09-06T15:54:42Z</dcterms:modified>
</cp:coreProperties>
</file>